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27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0CEC-F397-4442-9E93-B91896CD8ECE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E008-242E-4657-9E2F-397F7FFC1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03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0CEC-F397-4442-9E93-B91896CD8ECE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E008-242E-4657-9E2F-397F7FFC1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6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0CEC-F397-4442-9E93-B91896CD8ECE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E008-242E-4657-9E2F-397F7FFC1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4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0CEC-F397-4442-9E93-B91896CD8ECE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E008-242E-4657-9E2F-397F7FFC1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810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0CEC-F397-4442-9E93-B91896CD8ECE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E008-242E-4657-9E2F-397F7FFC1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2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0CEC-F397-4442-9E93-B91896CD8ECE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E008-242E-4657-9E2F-397F7FFC1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0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0CEC-F397-4442-9E93-B91896CD8ECE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E008-242E-4657-9E2F-397F7FFC1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03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0CEC-F397-4442-9E93-B91896CD8ECE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E008-242E-4657-9E2F-397F7FFC1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61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0CEC-F397-4442-9E93-B91896CD8ECE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E008-242E-4657-9E2F-397F7FFC1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74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0CEC-F397-4442-9E93-B91896CD8ECE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E008-242E-4657-9E2F-397F7FFC1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57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0CEC-F397-4442-9E93-B91896CD8ECE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E008-242E-4657-9E2F-397F7FFC1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3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B0CEC-F397-4442-9E93-B91896CD8ECE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0E008-242E-4657-9E2F-397F7FFC1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9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MODIS NDVI Masks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Compiled February 2,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710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652462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Lake Livingston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4724400"/>
            <a:ext cx="9144000" cy="804862"/>
          </a:xfrm>
        </p:spPr>
        <p:txBody>
          <a:bodyPr/>
          <a:lstStyle/>
          <a:p>
            <a:r>
              <a:rPr lang="en-US" dirty="0" smtClean="0"/>
              <a:t>	Unmasked NDVI		MOD44W 250m mask		MOD03 1km mask w/ NDVI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311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6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652462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Possum Kingdom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4724400"/>
            <a:ext cx="9144000" cy="804862"/>
          </a:xfrm>
        </p:spPr>
        <p:txBody>
          <a:bodyPr/>
          <a:lstStyle/>
          <a:p>
            <a:r>
              <a:rPr lang="en-US" dirty="0" smtClean="0"/>
              <a:t>	Unmasked NDVI		MOD44W 250m mask		MOD03 1km mask w/ NDVI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7048"/>
            <a:ext cx="9144000" cy="307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802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306850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652462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Lake Meredith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4724400"/>
            <a:ext cx="9144000" cy="804862"/>
          </a:xfrm>
        </p:spPr>
        <p:txBody>
          <a:bodyPr/>
          <a:lstStyle/>
          <a:p>
            <a:r>
              <a:rPr lang="en-US" dirty="0" smtClean="0"/>
              <a:t>	Unmasked NDVI		MOD44W 250m mask		MOD03 1km mask w/ NDVI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168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311727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652462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Galveston Bay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4724400"/>
            <a:ext cx="9144000" cy="804862"/>
          </a:xfrm>
        </p:spPr>
        <p:txBody>
          <a:bodyPr/>
          <a:lstStyle/>
          <a:p>
            <a:r>
              <a:rPr lang="en-US" dirty="0" smtClean="0"/>
              <a:t>	Unmasked NDVI		MOD44W 250m mask		MOD03 1km mask w/ NDVI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085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310435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0" y="652462"/>
            <a:ext cx="6248400" cy="56673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Lakes Buchanan &amp; LBJ (Travis in SE)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4724400"/>
            <a:ext cx="9144000" cy="804862"/>
          </a:xfrm>
        </p:spPr>
        <p:txBody>
          <a:bodyPr/>
          <a:lstStyle/>
          <a:p>
            <a:r>
              <a:rPr lang="en-US" dirty="0" smtClean="0"/>
              <a:t>	Unmasked NDVI		MOD44W 250m mask		MOD03 1km mask w/ NDVI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246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310957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652462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Lake Travis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4724400"/>
            <a:ext cx="9144000" cy="804862"/>
          </a:xfrm>
        </p:spPr>
        <p:txBody>
          <a:bodyPr/>
          <a:lstStyle/>
          <a:p>
            <a:r>
              <a:rPr lang="en-US" dirty="0" smtClean="0"/>
              <a:t>	Unmasked NDVI		MOD44W 250m mask		MOD03 1km mask w/ NDVI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555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311465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652462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Lake O’ The Pines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4724400"/>
            <a:ext cx="9144000" cy="804862"/>
          </a:xfrm>
        </p:spPr>
        <p:txBody>
          <a:bodyPr/>
          <a:lstStyle/>
          <a:p>
            <a:r>
              <a:rPr lang="en-US" dirty="0" smtClean="0"/>
              <a:t>	Unmasked NDVI		MOD44W 250m mask		MOD03 1km mask w/ NDVI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46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311465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652462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Lake Amistad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4724400"/>
            <a:ext cx="9144000" cy="804862"/>
          </a:xfrm>
        </p:spPr>
        <p:txBody>
          <a:bodyPr/>
          <a:lstStyle/>
          <a:p>
            <a:r>
              <a:rPr lang="en-US" dirty="0" smtClean="0"/>
              <a:t>	Unmasked NDVI		MOD44W 250m mask		MOD03 1km mask w/ NDVI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791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310942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652462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Falcon Reservoir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4724400"/>
            <a:ext cx="9144000" cy="804862"/>
          </a:xfrm>
        </p:spPr>
        <p:txBody>
          <a:bodyPr/>
          <a:lstStyle/>
          <a:p>
            <a:r>
              <a:rPr lang="en-US" dirty="0" smtClean="0"/>
              <a:t>	Unmasked NDVI		MOD44W 250m mask		MOD03 1km mask w/ NDVI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13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36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MODIS NDVI Masks</vt:lpstr>
      <vt:lpstr>Lake Livingston</vt:lpstr>
      <vt:lpstr>Possum Kingdom</vt:lpstr>
      <vt:lpstr>Lake Meredith</vt:lpstr>
      <vt:lpstr>Galveston Bay</vt:lpstr>
      <vt:lpstr>Lakes Buchanan &amp; LBJ (Travis in SE)</vt:lpstr>
      <vt:lpstr>Lake Travis</vt:lpstr>
      <vt:lpstr>Lake O’ The Pines</vt:lpstr>
      <vt:lpstr>Lake Amistad</vt:lpstr>
      <vt:lpstr>Falcon Reservoir</vt:lpstr>
    </vt:vector>
  </TitlesOfParts>
  <Company>UT Center for Space Research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MODIS NDVI Masks</dc:title>
  <dc:creator>Teresa Howard</dc:creator>
  <cp:lastModifiedBy>Teresa Howard</cp:lastModifiedBy>
  <cp:revision>6</cp:revision>
  <dcterms:created xsi:type="dcterms:W3CDTF">2012-02-02T17:03:53Z</dcterms:created>
  <dcterms:modified xsi:type="dcterms:W3CDTF">2012-02-02T17:50:27Z</dcterms:modified>
</cp:coreProperties>
</file>